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9" r:id="rId5"/>
    <p:sldId id="288" r:id="rId6"/>
    <p:sldId id="290" r:id="rId7"/>
    <p:sldId id="268" r:id="rId8"/>
    <p:sldId id="256" r:id="rId9"/>
    <p:sldId id="291" r:id="rId10"/>
    <p:sldId id="287" r:id="rId11"/>
    <p:sldId id="267" r:id="rId12"/>
    <p:sldId id="260" r:id="rId13"/>
    <p:sldId id="270" r:id="rId14"/>
    <p:sldId id="282" r:id="rId15"/>
    <p:sldId id="289" r:id="rId16"/>
    <p:sldId id="283" r:id="rId17"/>
    <p:sldId id="271" r:id="rId18"/>
    <p:sldId id="285" r:id="rId19"/>
    <p:sldId id="286" r:id="rId20"/>
    <p:sldId id="262" r:id="rId21"/>
    <p:sldId id="263" r:id="rId22"/>
    <p:sldId id="265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08" autoAdjust="0"/>
    <p:restoredTop sz="94660"/>
  </p:normalViewPr>
  <p:slideViewPr>
    <p:cSldViewPr>
      <p:cViewPr varScale="1">
        <p:scale>
          <a:sx n="78" d="100"/>
          <a:sy n="78" d="100"/>
        </p:scale>
        <p:origin x="178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DEA35DD-A86F-4DAB-9098-C9755854E2B1}" type="datetimeFigureOut">
              <a:rPr lang="he-IL" smtClean="0"/>
              <a:t>י"ח/אדר ב/תשפ"ב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AD59679-2BC5-4FEB-881C-D472932F13A4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מי אני בקצרה, מבוא קצר לשיווק דיגיטלי, </a:t>
            </a:r>
            <a:r>
              <a:rPr lang="he-IL" dirty="0" err="1"/>
              <a:t>טראמפ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9679-2BC5-4FEB-881C-D472932F13A4}" type="slidenum">
              <a:rPr lang="he-IL" smtClean="0"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אבל יש עוד הרבה אחרות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9679-2BC5-4FEB-881C-D472932F13A4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6696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אבל יש עוד הרבה אחרות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9679-2BC5-4FEB-881C-D472932F13A4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2679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שיווק </a:t>
            </a:r>
            <a:r>
              <a:rPr lang="he-IL" dirty="0" err="1"/>
              <a:t>דייגטלי</a:t>
            </a:r>
            <a:r>
              <a:rPr lang="he-IL" dirty="0"/>
              <a:t> זה פאזל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9679-2BC5-4FEB-881C-D472932F13A4}" type="slidenum">
              <a:rPr lang="he-IL" smtClean="0"/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שיווק </a:t>
            </a:r>
            <a:r>
              <a:rPr lang="he-IL" dirty="0" err="1"/>
              <a:t>דייגטלי</a:t>
            </a:r>
            <a:r>
              <a:rPr lang="he-IL" dirty="0"/>
              <a:t> זה פאזל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9679-2BC5-4FEB-881C-D472932F13A4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6478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שיווק </a:t>
            </a:r>
            <a:r>
              <a:rPr lang="he-IL" dirty="0" err="1"/>
              <a:t>דייגטלי</a:t>
            </a:r>
            <a:r>
              <a:rPr lang="he-IL" dirty="0"/>
              <a:t> זה פאזל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9679-2BC5-4FEB-881C-D472932F13A4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5520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הפאזל מאפ]שר להגיע ללקוח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9679-2BC5-4FEB-881C-D472932F13A4}" type="slidenum">
              <a:rPr lang="he-IL" smtClean="0"/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גם </a:t>
            </a:r>
            <a:r>
              <a:rPr lang="en-US" dirty="0"/>
              <a:t>B2B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9679-2BC5-4FEB-881C-D472932F13A4}" type="slidenum">
              <a:rPr lang="he-IL" smtClean="0"/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err="1"/>
              <a:t>אפילייט</a:t>
            </a:r>
            <a:r>
              <a:rPr lang="he-IL" dirty="0"/>
              <a:t>/עצמאי/אמזון</a:t>
            </a:r>
            <a:r>
              <a:rPr lang="he-IL" baseline="0" dirty="0"/>
              <a:t> </a:t>
            </a:r>
            <a:r>
              <a:rPr lang="he-IL" baseline="0" dirty="0" err="1"/>
              <a:t>וכו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9679-2BC5-4FEB-881C-D472932F13A4}" type="slidenum">
              <a:rPr lang="he-IL" smtClean="0"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ביג</a:t>
            </a:r>
            <a:r>
              <a:rPr lang="he-IL" baseline="0" dirty="0"/>
              <a:t> </a:t>
            </a:r>
            <a:r>
              <a:rPr lang="he-IL" baseline="0" dirty="0" err="1"/>
              <a:t>דאטה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9679-2BC5-4FEB-881C-D472932F13A4}" type="slidenum">
              <a:rPr lang="he-IL" smtClean="0"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השוק צומח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9679-2BC5-4FEB-881C-D472932F13A4}" type="slidenum">
              <a:rPr lang="he-IL" smtClean="0"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השוק צומח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9679-2BC5-4FEB-881C-D472932F13A4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204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השוק צומח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9679-2BC5-4FEB-881C-D472932F13A4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3930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השוק צומח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9679-2BC5-4FEB-881C-D472932F13A4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05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2 השחקניות הגדולות בשוק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9679-2BC5-4FEB-881C-D472932F13A4}" type="slidenum">
              <a:rPr lang="he-IL" smtClean="0"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אבל יש עוד הרבה אחרות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9679-2BC5-4FEB-881C-D472932F13A4}" type="slidenum">
              <a:rPr lang="he-IL" smtClean="0"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אבל יש עוד הרבה אחרות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9679-2BC5-4FEB-881C-D472932F13A4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204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15C-05A2-4C57-B467-C951E9A20A9A}" type="datetimeFigureOut">
              <a:rPr lang="he-IL" smtClean="0"/>
              <a:t>י"ח/אדר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4CD-42D0-4316-A9C2-81EB2E0C3A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15C-05A2-4C57-B467-C951E9A20A9A}" type="datetimeFigureOut">
              <a:rPr lang="he-IL" smtClean="0"/>
              <a:t>י"ח/אדר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4CD-42D0-4316-A9C2-81EB2E0C3A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15C-05A2-4C57-B467-C951E9A20A9A}" type="datetimeFigureOut">
              <a:rPr lang="he-IL" smtClean="0"/>
              <a:t>י"ח/אדר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4CD-42D0-4316-A9C2-81EB2E0C3A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15C-05A2-4C57-B467-C951E9A20A9A}" type="datetimeFigureOut">
              <a:rPr lang="he-IL" smtClean="0"/>
              <a:t>י"ח/אדר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4CD-42D0-4316-A9C2-81EB2E0C3A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15C-05A2-4C57-B467-C951E9A20A9A}" type="datetimeFigureOut">
              <a:rPr lang="he-IL" smtClean="0"/>
              <a:t>י"ח/אדר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4CD-42D0-4316-A9C2-81EB2E0C3A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15C-05A2-4C57-B467-C951E9A20A9A}" type="datetimeFigureOut">
              <a:rPr lang="he-IL" smtClean="0"/>
              <a:t>י"ח/אדר 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4CD-42D0-4316-A9C2-81EB2E0C3A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15C-05A2-4C57-B467-C951E9A20A9A}" type="datetimeFigureOut">
              <a:rPr lang="he-IL" smtClean="0"/>
              <a:t>י"ח/אדר ב/תשפ"ב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4CD-42D0-4316-A9C2-81EB2E0C3A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15C-05A2-4C57-B467-C951E9A20A9A}" type="datetimeFigureOut">
              <a:rPr lang="he-IL" smtClean="0"/>
              <a:t>י"ח/אדר ב/תשפ"ב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4CD-42D0-4316-A9C2-81EB2E0C3A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15C-05A2-4C57-B467-C951E9A20A9A}" type="datetimeFigureOut">
              <a:rPr lang="he-IL" smtClean="0"/>
              <a:t>י"ח/אדר ב/תשפ"ב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4CD-42D0-4316-A9C2-81EB2E0C3A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15C-05A2-4C57-B467-C951E9A20A9A}" type="datetimeFigureOut">
              <a:rPr lang="he-IL" smtClean="0"/>
              <a:t>י"ח/אדר 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4CD-42D0-4316-A9C2-81EB2E0C3A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15C-05A2-4C57-B467-C951E9A20A9A}" type="datetimeFigureOut">
              <a:rPr lang="he-IL" smtClean="0"/>
              <a:t>י"ח/אדר 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4CD-42D0-4316-A9C2-81EB2E0C3A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FE15C-05A2-4C57-B467-C951E9A20A9A}" type="datetimeFigureOut">
              <a:rPr lang="he-IL" smtClean="0"/>
              <a:t>י"ח/אדר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EF4CD-42D0-4316-A9C2-81EB2E0C3A11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eb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ctrTitle"/>
          </p:nvPr>
        </p:nvSpPr>
        <p:spPr>
          <a:xfrm>
            <a:off x="107504" y="3429000"/>
            <a:ext cx="8856984" cy="3024336"/>
          </a:xfr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7200" dirty="0"/>
              <a:t>Digital Marketing</a:t>
            </a:r>
            <a:br>
              <a:rPr lang="en-US" sz="6000" dirty="0"/>
            </a:br>
            <a:br>
              <a:rPr lang="en-US" sz="6000" dirty="0"/>
            </a:br>
            <a:endParaRPr lang="he-IL" sz="3200" b="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71EEA6E-2B7C-4346-AE55-B4EB2299A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Image result for ‫הוצאות הפרסום ב2019 בארץ‬‎">
            <a:extLst>
              <a:ext uri="{FF2B5EF4-FFF2-40B4-BE49-F238E27FC236}">
                <a16:creationId xmlns:a16="http://schemas.microsoft.com/office/drawing/2014/main" id="{13B8277D-ECDB-4FBD-901E-1E8E4DFFC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347788"/>
            <a:ext cx="88963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8E275C1-7FA3-4EAF-B146-18E47F17B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7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5B7FBD25-3B12-402B-8A02-2ABC78E05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7526"/>
            <a:ext cx="8794951" cy="309873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1FF7DC6-BF33-4E2B-B499-3606F04C6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1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" name="מציין מיקום תוכן 4" descr="MatrixBluePillRedPi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272" y="1196752"/>
            <a:ext cx="8672208" cy="4525809"/>
          </a:xfrm>
        </p:spPr>
      </p:pic>
      <p:pic>
        <p:nvPicPr>
          <p:cNvPr id="6" name="תמונה 5" descr="783661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140968"/>
            <a:ext cx="2527960" cy="949791"/>
          </a:xfrm>
          <a:prstGeom prst="rect">
            <a:avLst/>
          </a:prstGeom>
        </p:spPr>
      </p:pic>
      <p:pic>
        <p:nvPicPr>
          <p:cNvPr id="7" name="תמונה 6" descr="673192_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2852936"/>
            <a:ext cx="2150569" cy="131998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4A8BF1F-B18C-41C1-B99E-1A77847244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1539405-3A2B-4315-B340-E7542493F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40" y="0"/>
            <a:ext cx="6516320" cy="68580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D9F6FBD-D73B-465A-9C15-A7AD2684F6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0283E97-ACE8-40DC-BA84-E61347697D63}"/>
              </a:ext>
            </a:extLst>
          </p:cNvPr>
          <p:cNvSpPr txBox="1"/>
          <p:nvPr/>
        </p:nvSpPr>
        <p:spPr>
          <a:xfrm>
            <a:off x="2843808" y="6488668"/>
            <a:ext cx="380200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מקור – אתר </a:t>
            </a:r>
            <a:r>
              <a:rPr lang="en-US" dirty="0"/>
              <a:t>https://www.statista.com/</a:t>
            </a:r>
            <a:endParaRPr lang="he-I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4FFD005-F56F-4121-ACFA-99A10B595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5A068B55-58C0-4FD1-9EAD-DB29D25C4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" y="1196752"/>
            <a:ext cx="8934450" cy="4248150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AD2D3C00-A6A3-4EBE-85BA-1CAA2D197571}"/>
              </a:ext>
            </a:extLst>
          </p:cNvPr>
          <p:cNvSpPr txBox="1"/>
          <p:nvPr/>
        </p:nvSpPr>
        <p:spPr>
          <a:xfrm>
            <a:off x="3131840" y="5075570"/>
            <a:ext cx="205857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מקור – אתר ויקיפדיה</a:t>
            </a:r>
          </a:p>
        </p:txBody>
      </p:sp>
    </p:spTree>
    <p:extLst>
      <p:ext uri="{BB962C8B-B14F-4D97-AF65-F5344CB8AC3E}">
        <p14:creationId xmlns:p14="http://schemas.microsoft.com/office/powerpoint/2010/main" val="326782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4FFD005-F56F-4121-ACFA-99A10B595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99D3E87-AE78-4E84-B0BC-60E7D1309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9347"/>
            <a:ext cx="9144000" cy="3099305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AB312B3-B044-4F29-B180-E9C5C6120A0A}"/>
              </a:ext>
            </a:extLst>
          </p:cNvPr>
          <p:cNvSpPr txBox="1"/>
          <p:nvPr/>
        </p:nvSpPr>
        <p:spPr>
          <a:xfrm>
            <a:off x="-34280" y="5238650"/>
            <a:ext cx="23042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מקור – אתר ויקיפדיה</a:t>
            </a:r>
          </a:p>
        </p:txBody>
      </p:sp>
    </p:spTree>
    <p:extLst>
      <p:ext uri="{BB962C8B-B14F-4D97-AF65-F5344CB8AC3E}">
        <p14:creationId xmlns:p14="http://schemas.microsoft.com/office/powerpoint/2010/main" val="1252993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F60A39E-B37F-44B3-A665-8D814D7DA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0"/>
            <a:ext cx="6012160" cy="6883964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D026DC2C-EACB-4203-B8BF-805A0384F6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64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E844A0B-18B5-4144-8E51-8A2178DFB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" y="1102147"/>
            <a:ext cx="9134244" cy="4020601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A6428E4-E290-4CF5-84F2-512A8EAF6E38}"/>
              </a:ext>
            </a:extLst>
          </p:cNvPr>
          <p:cNvSpPr txBox="1"/>
          <p:nvPr/>
        </p:nvSpPr>
        <p:spPr>
          <a:xfrm>
            <a:off x="3563888" y="3244334"/>
            <a:ext cx="294664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הלקוחות שלכם מחפשים אתכם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E2B0C91-1FF4-41A7-88E0-BACFA85AF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0CC15FEB-E765-442F-8AE3-80DA14200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0"/>
            <a:ext cx="8604448" cy="6169408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18D9376F-01F1-4159-873D-47A3A0E8D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88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2">
            <a:extLst>
              <a:ext uri="{FF2B5EF4-FFF2-40B4-BE49-F238E27FC236}">
                <a16:creationId xmlns:a16="http://schemas.microsoft.com/office/drawing/2014/main" id="{B1621682-1CB6-41A1-9E91-C56536687610}"/>
              </a:ext>
            </a:extLst>
          </p:cNvPr>
          <p:cNvSpPr txBox="1">
            <a:spLocks/>
          </p:cNvSpPr>
          <p:nvPr/>
        </p:nvSpPr>
        <p:spPr>
          <a:xfrm>
            <a:off x="628650" y="1131094"/>
            <a:ext cx="7886700" cy="31127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2B6998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defRPr>
            </a:lvl1pPr>
          </a:lstStyle>
          <a:p>
            <a:r>
              <a:rPr lang="he-IL" sz="4500" b="1" dirty="0"/>
              <a:t>כל מה שראינו עכשיו זה בסה"כ כלי עבודה בארגז כלים של משווק</a:t>
            </a:r>
          </a:p>
          <a:p>
            <a:endParaRPr lang="he-IL" sz="4500" b="1" dirty="0"/>
          </a:p>
          <a:p>
            <a:r>
              <a:rPr lang="he-IL" sz="4500" b="1" dirty="0"/>
              <a:t>מה לדעתכם הכי חשוב בשביל להצליח?</a:t>
            </a:r>
            <a:endParaRPr lang="en-US" sz="4500" b="1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D2E976E-7035-4B21-B73A-C3E626733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2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86146" y="365761"/>
            <a:ext cx="8768443" cy="5811203"/>
          </a:xfrm>
          <a:gradFill>
            <a:gsLst>
              <a:gs pos="0">
                <a:schemeClr val="accent1">
                  <a:tint val="66000"/>
                  <a:satMod val="160000"/>
                  <a:alpha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endParaRPr lang="he-IL" dirty="0"/>
          </a:p>
          <a:p>
            <a:endParaRPr lang="he-IL" dirty="0"/>
          </a:p>
        </p:txBody>
      </p:sp>
      <p:pic>
        <p:nvPicPr>
          <p:cNvPr id="4" name="תמונה 3" descr="גוגל טרנדס טראמפ מול הילארי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538" y="666205"/>
            <a:ext cx="8782848" cy="5448404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7B0FB399-A3B1-430B-BBDE-9EED0BC7AE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תמונה 6" descr="Google-Plus-for-Business-to-Reach-Custom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50658"/>
            <a:ext cx="7848872" cy="588665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D22519D-5AD5-492A-A3E2-736700916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תמונה 5" descr="b2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8640"/>
            <a:ext cx="7932373" cy="594928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127EEED-33A0-41A2-BD67-F4F28D4E26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תמונה 6" descr="450-300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554" y="752702"/>
            <a:ext cx="8028892" cy="5352595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1A9408A-38DB-4B08-B16E-6D701468DCEF}"/>
              </a:ext>
            </a:extLst>
          </p:cNvPr>
          <p:cNvSpPr txBox="1"/>
          <p:nvPr/>
        </p:nvSpPr>
        <p:spPr>
          <a:xfrm>
            <a:off x="3923928" y="1986571"/>
            <a:ext cx="291809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b="1" dirty="0"/>
              <a:t>בהצלחה לכולנו!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B3AAAED-7741-46AF-A6A9-45B81CEADB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86146" y="365761"/>
            <a:ext cx="8768443" cy="5811203"/>
          </a:xfrm>
          <a:gradFill>
            <a:gsLst>
              <a:gs pos="0">
                <a:schemeClr val="accent1">
                  <a:tint val="66000"/>
                  <a:satMod val="160000"/>
                  <a:alpha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endParaRPr lang="he-IL" dirty="0"/>
          </a:p>
          <a:p>
            <a:endParaRPr lang="he-IL" dirty="0"/>
          </a:p>
        </p:txBody>
      </p:sp>
      <p:pic>
        <p:nvPicPr>
          <p:cNvPr id="4" name="תמונה 3" descr="735e1b_60168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450" y="496389"/>
            <a:ext cx="8530435" cy="567265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D969DD9F-5EC9-458F-B150-D90A0D53E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AB62F379-2C62-4115-BFDD-EED54F3E8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109AC2B-E4F1-49FC-8B07-FDE2B7DF8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4508"/>
            <a:ext cx="9144000" cy="4308984"/>
          </a:xfrm>
          <a:prstGeom prst="rect">
            <a:avLst/>
          </a:prstGeom>
        </p:spPr>
      </p:pic>
      <p:sp>
        <p:nvSpPr>
          <p:cNvPr id="10" name="מציין מיקום תוכן 9">
            <a:extLst>
              <a:ext uri="{FF2B5EF4-FFF2-40B4-BE49-F238E27FC236}">
                <a16:creationId xmlns:a16="http://schemas.microsoft.com/office/drawing/2014/main" id="{0984554A-E5F8-4E47-A442-E5BFD34C8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452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AB62F379-2C62-4115-BFDD-EED54F3E8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7D537CA6-ABEB-475D-93EE-8BD9E9478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6300" y="764704"/>
            <a:ext cx="7391400" cy="4438650"/>
          </a:xfr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A7FF1DC-E937-4B35-A3BD-D5BD4DF2C79F}"/>
              </a:ext>
            </a:extLst>
          </p:cNvPr>
          <p:cNvSpPr txBox="1"/>
          <p:nvPr/>
        </p:nvSpPr>
        <p:spPr>
          <a:xfrm>
            <a:off x="846280" y="4869160"/>
            <a:ext cx="21387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מקור – אתר דה מרקר</a:t>
            </a:r>
          </a:p>
        </p:txBody>
      </p:sp>
    </p:spTree>
    <p:extLst>
      <p:ext uri="{BB962C8B-B14F-4D97-AF65-F5344CB8AC3E}">
        <p14:creationId xmlns:p14="http://schemas.microsoft.com/office/powerpoint/2010/main" val="390696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AB62F379-2C62-4115-BFDD-EED54F3E8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A941925-CAAA-453A-A3D9-A70474CF6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2219325"/>
            <a:ext cx="7877175" cy="2419350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44DBF7B0-E5B2-42BC-9ADD-EF9F562B4104}"/>
              </a:ext>
            </a:extLst>
          </p:cNvPr>
          <p:cNvSpPr txBox="1"/>
          <p:nvPr/>
        </p:nvSpPr>
        <p:spPr>
          <a:xfrm>
            <a:off x="1183414" y="4290217"/>
            <a:ext cx="181011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מקור – אתר וואלה</a:t>
            </a:r>
          </a:p>
        </p:txBody>
      </p:sp>
    </p:spTree>
    <p:extLst>
      <p:ext uri="{BB962C8B-B14F-4D97-AF65-F5344CB8AC3E}">
        <p14:creationId xmlns:p14="http://schemas.microsoft.com/office/powerpoint/2010/main" val="234143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504B5F4D-44D8-4F2B-B11B-8ABFD3D2C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" y="1052736"/>
            <a:ext cx="9126661" cy="5133747"/>
          </a:xfr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6896BE77-F6C1-4819-85B9-EC0321881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3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59958EE-5AE2-45D9-81C4-67088B81E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0EAAEBE-B7A6-4170-BD18-E4A6EA007B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182"/>
            <a:ext cx="9144000" cy="4247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Image result for ‫הוצאות הפרסום ב2019 בארץ‬‎">
            <a:extLst>
              <a:ext uri="{FF2B5EF4-FFF2-40B4-BE49-F238E27FC236}">
                <a16:creationId xmlns:a16="http://schemas.microsoft.com/office/drawing/2014/main" id="{13B8277D-ECDB-4FBD-901E-1E8E4DFFC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347788"/>
            <a:ext cx="88963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D33D062-076A-4D9E-B472-37BCA5599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8317"/>
            <a:ext cx="9144000" cy="434136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59958EE-5AE2-45D9-81C4-67088B81EF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59019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5122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145</Words>
  <Application>Microsoft Office PowerPoint</Application>
  <PresentationFormat>‫הצגה על המסך (4:3)</PresentationFormat>
  <Paragraphs>45</Paragraphs>
  <Slides>22</Slides>
  <Notes>17</Notes>
  <HiddenSlides>7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6" baseType="lpstr">
      <vt:lpstr>Arial</vt:lpstr>
      <vt:lpstr>Calibri</vt:lpstr>
      <vt:lpstr>David</vt:lpstr>
      <vt:lpstr>ערכת נושא Office</vt:lpstr>
      <vt:lpstr>Digital Marketing 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</dc:title>
  <dc:creator>Yair Koren</dc:creator>
  <cp:lastModifiedBy>yairkoren10 yairkoren10</cp:lastModifiedBy>
  <cp:revision>24</cp:revision>
  <dcterms:created xsi:type="dcterms:W3CDTF">2017-01-19T21:09:39Z</dcterms:created>
  <dcterms:modified xsi:type="dcterms:W3CDTF">2022-03-21T15:26:04Z</dcterms:modified>
</cp:coreProperties>
</file>